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318" r:id="rId13"/>
    <p:sldId id="265" r:id="rId14"/>
    <p:sldId id="266" r:id="rId15"/>
    <p:sldId id="267" r:id="rId16"/>
    <p:sldId id="271" r:id="rId17"/>
    <p:sldId id="272" r:id="rId18"/>
    <p:sldId id="273" r:id="rId19"/>
    <p:sldId id="274" r:id="rId20"/>
    <p:sldId id="319" r:id="rId21"/>
    <p:sldId id="320" r:id="rId22"/>
    <p:sldId id="275" r:id="rId23"/>
    <p:sldId id="276" r:id="rId24"/>
    <p:sldId id="321" r:id="rId25"/>
    <p:sldId id="277" r:id="rId26"/>
    <p:sldId id="278" r:id="rId27"/>
    <p:sldId id="322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23" r:id="rId39"/>
    <p:sldId id="289" r:id="rId40"/>
    <p:sldId id="290" r:id="rId41"/>
    <p:sldId id="324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9" r:id="rId50"/>
    <p:sldId id="300" r:id="rId51"/>
    <p:sldId id="301" r:id="rId52"/>
    <p:sldId id="302" r:id="rId53"/>
    <p:sldId id="305" r:id="rId54"/>
    <p:sldId id="303" r:id="rId55"/>
    <p:sldId id="304" r:id="rId56"/>
    <p:sldId id="298" r:id="rId57"/>
    <p:sldId id="268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7" r:id="rId68"/>
    <p:sldId id="315" r:id="rId69"/>
    <p:sldId id="31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Stephens" userId="04d984e7-3e34-43a2-a991-66b36e927379" providerId="ADAL" clId="{15B74428-4B79-445F-B654-70515B066F93}"/>
    <pc:docChg chg="modSld">
      <pc:chgData name="Timothy Stephens" userId="04d984e7-3e34-43a2-a991-66b36e927379" providerId="ADAL" clId="{15B74428-4B79-445F-B654-70515B066F93}" dt="2021-04-07T04:20:35.191" v="1" actId="1076"/>
      <pc:docMkLst>
        <pc:docMk/>
      </pc:docMkLst>
      <pc:sldChg chg="modSp mod">
        <pc:chgData name="Timothy Stephens" userId="04d984e7-3e34-43a2-a991-66b36e927379" providerId="ADAL" clId="{15B74428-4B79-445F-B654-70515B066F93}" dt="2021-04-07T04:20:35.191" v="1" actId="1076"/>
        <pc:sldMkLst>
          <pc:docMk/>
          <pc:sldMk cId="421132639" sldId="265"/>
        </pc:sldMkLst>
        <pc:picChg chg="mod">
          <ac:chgData name="Timothy Stephens" userId="04d984e7-3e34-43a2-a991-66b36e927379" providerId="ADAL" clId="{15B74428-4B79-445F-B654-70515B066F93}" dt="2021-04-07T04:20:35.191" v="1" actId="1076"/>
          <ac:picMkLst>
            <pc:docMk/>
            <pc:sldMk cId="421132639" sldId="265"/>
            <ac:picMk id="5" creationId="{834B7125-7D87-462B-ACDD-FBE179A760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5EAB-D61C-4C91-879B-F154462C2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92921-8406-4A01-A119-37A884E9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F92F9-4415-4D1B-A632-E27CAD1F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511F-ECD5-44AD-97C7-839C0680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3923-7D26-495D-844C-7A7EE47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5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B81C-1559-47A1-BAF5-9CD21DCE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BDB0-8497-4480-8155-1345724C3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33DC6-84DA-4B92-9B81-55C6BEC7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39359-F760-406E-B663-DC963F5A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C836-FEDB-45A5-9FB4-D77C793B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6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8090B-704C-4458-A463-EB3253547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943B2-D7B1-41DD-BDFA-905D83FA2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281B1-77F2-4FF7-888F-0056BC8F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A834-B500-4872-A7C8-B4F303C4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2BA57-817F-4318-8825-B28B3D6C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0190-47BC-47A5-ADAE-3B0008E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A354-5512-4C48-B7C5-F4BD41BA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57497-354E-4C41-B5FE-B41E078A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3CED-FAEB-473F-85AD-70E7FD21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5FA79-9C6C-4D72-A216-081E6C56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7A77-92ED-4CD6-A732-80B9AE11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02041-24E4-4543-A426-A605ED6C2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FACBF-3853-46D1-ADFD-28DE6DD0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294F5-8C24-401E-858C-39F8A259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0D568-8AEB-480B-88B6-843A0453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E55A-79DB-4AB5-874A-351B3E83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F53C-D11C-4322-9BAC-E4B496B34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907D6-E3D9-439F-830E-93C7E2891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9E6E-CC1A-4BB4-8FD5-9D442249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96300-3FB9-4C2C-969A-23B60D1B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CC092-52B8-488D-BB02-85205B71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513E-E25A-4F8B-8B38-ACDDC4E1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863A-C917-4470-8BC3-8C28FCAE8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EAA97-17E8-4516-9609-88558BC68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94623-81D3-46B9-BEA3-9C719A48F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60CB5-A3EE-4CA7-85FA-0227C220C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7D6E9-A4A2-463C-AA5D-6FB7334E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A75FD-8618-44B7-AFA0-3EBB6F3E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C3183-937A-4212-85E2-33DF6861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65D-4514-4DCF-85D8-CA4DDFF2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876C6-4B16-4749-94CC-088595F2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86631-0741-4DEF-8C88-A2A9C113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1ADB7-8DDF-47F2-A741-EB27A74A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6E769-1DAC-4329-A74E-1A0930A4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16475-9DD8-4538-99C4-8BDA4615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AB66C-57CD-464F-8F4D-E2EFC0EE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C4C-95F2-45D6-9052-5AF754FC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C2A8C-5AEB-4B60-9F7B-EEB0AD35E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9B607-8919-4091-8AE4-7F0DE115C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05AEF-A85A-44B1-BBB8-45F37066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D1A3B-D4EC-4BDF-B07B-650F72F10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7962A-6928-4AE1-BE7D-2AEEEA86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BC6F-6BE1-45DE-BACE-E0D64A95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3863F-D4AD-405D-A781-F8E5F675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D9C3D-9152-4679-BF08-3EFEC5A35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92FE0-C456-4E04-87E3-FC7FAD59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CD80-B46E-497C-BAE9-6E89A833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764A0-FB48-4DEA-A5D6-A9176745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76907-0ABE-4E9B-BB30-36DE82E3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F67F6-5B18-476B-B1DE-ABE94F686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2A14-1C46-430E-ACA8-A3CBDE868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6DB8-1C82-41DE-8888-76F91A9D0F9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0047-796F-4155-BAC3-2B374C589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0EB4-5AF1-47C4-A605-284032345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4B24B-8850-40E6-A649-265919BEC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5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631C-41A1-43EB-873B-D851A5AEA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DNA Replication</a:t>
            </a:r>
          </a:p>
        </p:txBody>
      </p:sp>
    </p:spTree>
    <p:extLst>
      <p:ext uri="{BB962C8B-B14F-4D97-AF65-F5344CB8AC3E}">
        <p14:creationId xmlns:p14="http://schemas.microsoft.com/office/powerpoint/2010/main" val="298062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B7C28-3E1C-40C0-BA76-C3457E92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5"/>
            <a:ext cx="12192000" cy="62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48AFF-5BBB-4317-9EA6-218E09EB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970C9-0D43-4050-A64E-7C85DEC5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482B2-A908-4916-A994-CF948620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B7125-7D87-462B-ACDD-FBE179A7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04"/>
            <a:ext cx="9068499" cy="46531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3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D9863-A824-4102-85DC-E665EC66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464"/>
            <a:ext cx="12192000" cy="626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1F1F3-9CAC-4B11-AB43-25073EE9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" y="2017262"/>
            <a:ext cx="9303391" cy="47762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35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89132-099A-49A3-805C-1E5B4E45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314"/>
            <a:ext cx="12192000" cy="62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207CF-B4D1-4488-8B14-158B30D8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11"/>
            <a:ext cx="12192000" cy="62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2C710-9F6A-41D3-A960-89B6735B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11"/>
            <a:ext cx="12192000" cy="6265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5B0F6-BD63-4FF5-A024-9F8E7B1B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6104"/>
            <a:ext cx="8690994" cy="44640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52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D187D-CE85-43E5-A9E7-25A1F66E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00"/>
            <a:ext cx="12192000" cy="62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9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CFF8C-619D-4ACF-A15E-1216261E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6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464DDF-B318-4461-AE7C-33EDB324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F5924-4247-4958-93C5-0302FE1BF3DD}"/>
              </a:ext>
            </a:extLst>
          </p:cNvPr>
          <p:cNvSpPr txBox="1"/>
          <p:nvPr/>
        </p:nvSpPr>
        <p:spPr>
          <a:xfrm>
            <a:off x="8095376" y="771787"/>
            <a:ext cx="2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Possible break point?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FB2B1-FB8F-45AB-88BE-1CD7B17FB410}"/>
              </a:ext>
            </a:extLst>
          </p:cNvPr>
          <p:cNvCxnSpPr>
            <a:cxnSpLocks/>
          </p:cNvCxnSpPr>
          <p:nvPr/>
        </p:nvCxnSpPr>
        <p:spPr>
          <a:xfrm flipH="1">
            <a:off x="9152389" y="1182847"/>
            <a:ext cx="218114" cy="511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10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9A664-DB4E-4A74-9074-EE69AF2A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1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06B53-A62B-44BF-B304-0200BA9C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5"/>
            <a:ext cx="12192000" cy="62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6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2B83C-C68E-4F53-8C5A-89A81646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0"/>
            <a:ext cx="12192000" cy="6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47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F7806-894F-446C-8E8D-B8D06A79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3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C86DD-E386-4030-87AB-66491B23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11"/>
            <a:ext cx="12192000" cy="62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EB74C-57BC-4972-88F3-92318156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89"/>
            <a:ext cx="12192000" cy="62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E1C9A-8303-41D5-940C-60F879E2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468AF-2614-413B-89C0-9338481B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2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AB360-E1E9-4BDA-9BD2-F40CED64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159"/>
            <a:ext cx="12192000" cy="62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21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7D5BD-3173-43FD-86A1-510E0889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764"/>
            <a:ext cx="12192000" cy="625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2E360-357F-4A69-9B30-000FD793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463"/>
            <a:ext cx="9487949" cy="48735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11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0D6A6-F552-4E76-9D2D-6D81FD9A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9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7575B-9CFF-4F2A-ABB2-A1CADFA0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42"/>
            <a:ext cx="12192000" cy="62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6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ED31C-7B84-4F8B-946E-F029FE364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1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F9A30-7535-4C7A-8C81-046AF44A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A489C-C6DF-47C7-B73A-15CA16CC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5995"/>
            <a:ext cx="9597006" cy="49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760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51F0-9F5B-4FDC-9DA7-59790B37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53"/>
            <a:ext cx="12192000" cy="6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34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A464C-69FB-4F82-BFCF-2A7F008F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00"/>
            <a:ext cx="12192000" cy="62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E446-095B-4085-A398-3F28DB41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72744"/>
            <a:ext cx="9496337" cy="48852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17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E9845-9B8D-4E61-A06A-49A0CD1B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66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B5AB0-3492-464A-9840-28E79234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464"/>
            <a:ext cx="12192000" cy="626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EE0600-BAF1-4365-B11D-992ACEF9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951"/>
            <a:ext cx="9202723" cy="47366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051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2FDBA-B8A3-4555-B854-212A46E0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58"/>
            <a:ext cx="12192000" cy="62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6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FEAB6-3247-4389-8D1C-B7120CD4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C37AC-20A4-45C8-A88B-54CAB63A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51"/>
            <a:ext cx="12192000" cy="6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E4A0C-555B-47B9-A5D2-FF9C2685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5"/>
            <a:ext cx="12192000" cy="62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6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BEFCD-79D3-44DF-90D1-5A81B943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58"/>
            <a:ext cx="12192000" cy="62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83944-631E-4DCA-AE3B-FAF2A862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85"/>
            <a:ext cx="12192000" cy="6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C2667-60A7-46A1-9440-B98A13D6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89"/>
            <a:ext cx="12192000" cy="62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5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29911-68DE-4001-BBF2-3AD8B0D3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2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57220-4D65-4636-BF7D-17061BD9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F3F6B-5B7C-444A-8924-2FFCB6AE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7909"/>
            <a:ext cx="9437615" cy="48500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123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8DD2D-A685-493D-A36B-1B747C20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3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3F982-2DDC-4345-A456-A88C0D95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075"/>
            <a:ext cx="12192000" cy="62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2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756E0-DAA5-429C-A079-BC94D673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64BF5-3F47-4F90-BB94-3F285F0F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509"/>
            <a:ext cx="10330547" cy="52954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743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31E8D-557C-4525-A070-3AA9BE0A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17"/>
            <a:ext cx="12192000" cy="6252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E334A-0AF0-4E93-A030-E8A1CF3B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28318"/>
            <a:ext cx="9412448" cy="48296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508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5B71F-F048-45A2-9BB1-8E00D346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56"/>
            <a:ext cx="12192000" cy="62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BAC41-A99A-4290-BF0B-DDFCB473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89"/>
            <a:ext cx="12192000" cy="6265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0F5C7-84CD-498B-A300-13FC5723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221"/>
            <a:ext cx="8903516" cy="45897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814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E552E-B741-436D-B622-3C73ED38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608"/>
            <a:ext cx="12192000" cy="62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5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8BD27-51DC-4370-A928-F36CA1AD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01"/>
            <a:ext cx="12192000" cy="6284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5688D-1640-4124-A1B1-937184B8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2235"/>
            <a:ext cx="9370503" cy="48057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550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03DD1-9733-4889-8CB1-49716AC7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31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7D0E-B70D-4345-873A-58E95FFEA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Pyrimidine</a:t>
            </a:r>
          </a:p>
        </p:txBody>
      </p:sp>
    </p:spTree>
    <p:extLst>
      <p:ext uri="{BB962C8B-B14F-4D97-AF65-F5344CB8AC3E}">
        <p14:creationId xmlns:p14="http://schemas.microsoft.com/office/powerpoint/2010/main" val="3040632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927F6-7084-4406-AB81-EE4DAEE6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58"/>
            <a:ext cx="12192000" cy="62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5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4E4B9-5DF9-4068-B331-284A156E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58"/>
            <a:ext cx="12192000" cy="62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62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84B4D-575E-4AE0-8D27-0740C9B1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5"/>
            <a:ext cx="12192000" cy="62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52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8EB38-A134-4AB3-9BC8-CECDEB56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00"/>
            <a:ext cx="12192000" cy="62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4353E-3A8A-4B40-956D-DC1C80DF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00"/>
            <a:ext cx="12192000" cy="62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7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466AC-DCEC-44C3-A4DC-869BB2E9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47"/>
            <a:ext cx="12192000" cy="6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15F8B-7B50-48E1-98C1-073B9BA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53"/>
            <a:ext cx="12192000" cy="6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9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13241-D61C-4392-8E7C-935E5FDD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11"/>
            <a:ext cx="12192000" cy="62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8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3DEDB-A9F9-457D-AB23-C89FD919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42"/>
            <a:ext cx="12192000" cy="62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71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EB272-FECF-44CC-A957-BD8E2976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00"/>
            <a:ext cx="12192000" cy="62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67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06386-3B5E-4BAD-9C09-F03C251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7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BD94A-B9D1-46C2-9C56-3F863BB8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000"/>
            <a:ext cx="12192000" cy="6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8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FD3C4-1BF1-4CDF-8936-AD8516AD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600"/>
            <a:ext cx="12192000" cy="6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6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A768B-38ED-4E09-B676-4FF86EAB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736"/>
            <a:ext cx="12192000" cy="62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5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56238-96A3-4C16-A911-C10E32BD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00"/>
            <a:ext cx="12192000" cy="6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3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AA8A7-BA32-47C6-A123-3DA4632B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00"/>
            <a:ext cx="12192000" cy="62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44880-48F9-4F6F-86D6-72BBC0F3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016"/>
            <a:ext cx="9404059" cy="48329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165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E63BB-0298-4680-800E-4989FB13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5"/>
            <a:ext cx="12192000" cy="62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46D45-BA60-4AB9-8CE7-5F65ADC0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07"/>
            <a:ext cx="12192000" cy="62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1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17A29-7960-4F82-A35D-5B71928A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01"/>
            <a:ext cx="12192000" cy="6284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B88C4-F213-44D9-8411-191D404A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6" y="2004969"/>
            <a:ext cx="9438376" cy="4853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64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2E97-A5EB-40E4-B27B-DFB0C940E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Purine</a:t>
            </a:r>
          </a:p>
        </p:txBody>
      </p:sp>
    </p:spTree>
    <p:extLst>
      <p:ext uri="{BB962C8B-B14F-4D97-AF65-F5344CB8AC3E}">
        <p14:creationId xmlns:p14="http://schemas.microsoft.com/office/powerpoint/2010/main" val="140008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4892</TotalTime>
  <Words>8</Words>
  <Application>Microsoft Office PowerPoint</Application>
  <PresentationFormat>Widescreen</PresentationFormat>
  <Paragraphs>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DNA Replication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Pyrimidine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Stephens</dc:creator>
  <cp:lastModifiedBy>Timothy Stephens</cp:lastModifiedBy>
  <cp:revision>35</cp:revision>
  <dcterms:created xsi:type="dcterms:W3CDTF">2021-03-23T05:08:42Z</dcterms:created>
  <dcterms:modified xsi:type="dcterms:W3CDTF">2021-04-07T04:21:01Z</dcterms:modified>
</cp:coreProperties>
</file>